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98" r:id="rId6"/>
    <p:sldId id="401" r:id="rId7"/>
    <p:sldId id="311" r:id="rId8"/>
    <p:sldId id="399" r:id="rId9"/>
    <p:sldId id="40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art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play/1258/025/7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abcya.com/games/easter_egg_hunt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ordwall.net/play/13133/996/855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anva.com/design/play?category=tACVL2ns1Zw&amp;referrer=ecards-landing-page&amp;utm_source=onboardin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4764410" y="277826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HOLIDAYS;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4764410" y="3429000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Easter</a:t>
            </a:r>
            <a:endParaRPr lang="hr-HR" sz="4000" dirty="0"/>
          </a:p>
          <a:p>
            <a:pPr algn="r"/>
            <a:endParaRPr lang="hr-HR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809E222-E536-4FAA-947C-4C34AA88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098" y="1545861"/>
            <a:ext cx="3802965" cy="38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411282" y="640802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10"/>
                    </a14:imgEffect>
                    <a14:imgEffect>
                      <a14:saturation sat="33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4120556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3205662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2698758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2601609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4117139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3780533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3721128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487359" y="468174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Ink Free" panose="03080402000500000000" pitchFamily="66" charset="0"/>
              </a:rPr>
              <a:t>EASTER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2979511" y="3333881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eggs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762404" y="2826977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bunny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545570" y="2759315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chicks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166818" y="47319"/>
            <a:ext cx="918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Remember any Easter words you already know!</a:t>
            </a:r>
            <a:br>
              <a:rPr lang="hr-HR" sz="2000" dirty="0"/>
            </a:br>
            <a:r>
              <a:rPr lang="hr-HR" sz="2000" i="1" dirty="0"/>
              <a:t>Write them in your notebook or create them here: </a:t>
            </a:r>
            <a:r>
              <a:rPr lang="hr-HR" sz="2000" i="1" dirty="0">
                <a:hlinkClick r:id="rId8"/>
              </a:rPr>
              <a:t>https://wordart.com/</a:t>
            </a:r>
            <a:endParaRPr lang="hr-HR" sz="2000" i="1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9E4C271-A1A0-40E2-B608-30D311A3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5" y="2126731"/>
            <a:ext cx="4129825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A86BC61A-304E-4697-B48C-35BC8780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07" y="3199673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394ABD0C-A1D5-4BEA-95EA-99070E5CD538}"/>
              </a:ext>
            </a:extLst>
          </p:cNvPr>
          <p:cNvSpPr/>
          <p:nvPr/>
        </p:nvSpPr>
        <p:spPr>
          <a:xfrm>
            <a:off x="141668" y="621"/>
            <a:ext cx="12050332" cy="732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do at Easter?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dye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eggs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GB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Bojimo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uskrsne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pisanice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put them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basket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uskrsnu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košaricu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one of the most popular symbols of Easter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bunny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</a:t>
            </a:r>
            <a:r>
              <a:rPr lang="hr-HR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šnji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</a:t>
            </a:r>
            <a:r>
              <a:rPr lang="hr-HR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 at Easter?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resurrected.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Uskrsnuo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Isus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call 40 days before Easter?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Korizma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call  Sunday before Easter?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		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Cvjetnica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week before Easter called?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Week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		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tjedan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sr-Latn-RS" altLang="sr-Latn-RS" sz="2000" i="1" dirty="0">
                <a:solidFill>
                  <a:srgbClr val="202124"/>
                </a:solidFill>
                <a:latin typeface="inherit"/>
              </a:rPr>
              <a:t>What is the name of the day on which Christians around the world remember</a:t>
            </a:r>
          </a:p>
          <a:p>
            <a:pPr algn="just">
              <a:lnSpc>
                <a:spcPct val="107000"/>
              </a:lnSpc>
            </a:pPr>
            <a:r>
              <a:rPr lang="sr-Latn-RS" altLang="sr-Latn-RS" sz="2000" i="1" dirty="0">
                <a:solidFill>
                  <a:srgbClr val="202124"/>
                </a:solidFill>
                <a:latin typeface="inherit"/>
              </a:rPr>
              <a:t>Jesus' death?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Friday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			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</a:t>
            </a:r>
            <a:r>
              <a:rPr lang="en-GB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petak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Uskrsa is known as </a:t>
            </a:r>
            <a:r>
              <a:rPr lang="hr-H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SUNDAY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Practise here:                                      </a:t>
            </a: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https://wordwall.net/play/1258/025/771</a:t>
            </a:r>
            <a:endParaRPr lang="hr-HR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33F21-403E-487B-B83B-D272C028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5" y="2126731"/>
            <a:ext cx="4129825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di izvornu sliku">
            <a:extLst>
              <a:ext uri="{FF2B5EF4-FFF2-40B4-BE49-F238E27FC236}">
                <a16:creationId xmlns:a16="http://schemas.microsoft.com/office/drawing/2014/main" id="{9EBD66B3-AA2D-413E-8C51-DE9D7775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07" y="322543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9C49F6-81E5-4311-0BC5-AF1C54E7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85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" y="13691"/>
            <a:ext cx="5111167" cy="684430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13765" y="0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Book, page 119.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6265562" y="1299328"/>
            <a:ext cx="3319496" cy="201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Match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9" y="530861"/>
            <a:ext cx="5791951" cy="39871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73A9910D-6D8D-48AB-8D07-097B54A2EF5B}"/>
              </a:ext>
            </a:extLst>
          </p:cNvPr>
          <p:cNvSpPr txBox="1">
            <a:spLocks/>
          </p:cNvSpPr>
          <p:nvPr/>
        </p:nvSpPr>
        <p:spPr>
          <a:xfrm>
            <a:off x="473611" y="1108644"/>
            <a:ext cx="4279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B87FDEB-2B37-4BE3-8466-E3335C598100}"/>
              </a:ext>
            </a:extLst>
          </p:cNvPr>
          <p:cNvSpPr txBox="1">
            <a:spLocks/>
          </p:cNvSpPr>
          <p:nvPr/>
        </p:nvSpPr>
        <p:spPr>
          <a:xfrm>
            <a:off x="2606942" y="1506822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97F50CA-58F3-4B75-B18E-C2291C39AE6D}"/>
              </a:ext>
            </a:extLst>
          </p:cNvPr>
          <p:cNvSpPr txBox="1">
            <a:spLocks/>
          </p:cNvSpPr>
          <p:nvPr/>
        </p:nvSpPr>
        <p:spPr>
          <a:xfrm>
            <a:off x="2594062" y="2714545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82DE952-EAB4-49E6-AEAB-B67BA23F25E5}"/>
              </a:ext>
            </a:extLst>
          </p:cNvPr>
          <p:cNvSpPr txBox="1">
            <a:spLocks/>
          </p:cNvSpPr>
          <p:nvPr/>
        </p:nvSpPr>
        <p:spPr>
          <a:xfrm>
            <a:off x="2606941" y="1094061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F053CE8-AF19-466F-AFF9-7A42F778124D}"/>
              </a:ext>
            </a:extLst>
          </p:cNvPr>
          <p:cNvSpPr txBox="1">
            <a:spLocks/>
          </p:cNvSpPr>
          <p:nvPr/>
        </p:nvSpPr>
        <p:spPr>
          <a:xfrm>
            <a:off x="2594061" y="3076525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2276E2E3-31B5-437E-80F2-5B84C58421FB}"/>
              </a:ext>
            </a:extLst>
          </p:cNvPr>
          <p:cNvSpPr txBox="1">
            <a:spLocks/>
          </p:cNvSpPr>
          <p:nvPr/>
        </p:nvSpPr>
        <p:spPr>
          <a:xfrm>
            <a:off x="2594060" y="2313928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1472F5A-970B-4DA1-9BED-AE1BA5F2B564}"/>
              </a:ext>
            </a:extLst>
          </p:cNvPr>
          <p:cNvSpPr txBox="1">
            <a:spLocks/>
          </p:cNvSpPr>
          <p:nvPr/>
        </p:nvSpPr>
        <p:spPr>
          <a:xfrm>
            <a:off x="2594059" y="3512797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816003C-6DC9-40F8-8CF5-0B7A40612CEA}"/>
              </a:ext>
            </a:extLst>
          </p:cNvPr>
          <p:cNvSpPr txBox="1">
            <a:spLocks/>
          </p:cNvSpPr>
          <p:nvPr/>
        </p:nvSpPr>
        <p:spPr>
          <a:xfrm>
            <a:off x="2594058" y="1906316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597F569-F228-4978-B68A-0FFA61BDB473}"/>
              </a:ext>
            </a:extLst>
          </p:cNvPr>
          <p:cNvSpPr txBox="1">
            <a:spLocks/>
          </p:cNvSpPr>
          <p:nvPr/>
        </p:nvSpPr>
        <p:spPr>
          <a:xfrm>
            <a:off x="2594057" y="3926293"/>
            <a:ext cx="427907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i="1" dirty="0">
                <a:solidFill>
                  <a:srgbClr val="FF0000"/>
                </a:solidFill>
              </a:rPr>
              <a:t>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50" i="1" dirty="0">
              <a:solidFill>
                <a:srgbClr val="FF0000"/>
              </a:solidFill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7A8C023-C51D-4B01-AFE9-42FE395A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5" y="2126731"/>
            <a:ext cx="4129825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144D80BC-2D50-4083-A6BC-9A52354C9BDF}"/>
              </a:ext>
            </a:extLst>
          </p:cNvPr>
          <p:cNvSpPr txBox="1">
            <a:spLocks/>
          </p:cNvSpPr>
          <p:nvPr/>
        </p:nvSpPr>
        <p:spPr>
          <a:xfrm>
            <a:off x="5113765" y="4915659"/>
            <a:ext cx="3332376" cy="19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Play Easter egg hunt here: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https://www.abcya.com/games/easter_egg_hunt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4" name="Picture 2" descr="Vidi izvornu sliku">
            <a:extLst>
              <a:ext uri="{FF2B5EF4-FFF2-40B4-BE49-F238E27FC236}">
                <a16:creationId xmlns:a16="http://schemas.microsoft.com/office/drawing/2014/main" id="{A4AC4C3C-7F32-41D0-B561-6FE6B33E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07" y="322543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8" grpId="0"/>
      <p:bldP spid="10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9306"/>
            <a:ext cx="5109746" cy="6839387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6569675" y="938196"/>
            <a:ext cx="5163172" cy="523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missing</a:t>
            </a:r>
            <a:r>
              <a:rPr lang="hr-HR" sz="2000" b="1" dirty="0"/>
              <a:t> word? Look at task 1 for help. </a:t>
            </a:r>
            <a:endParaRPr lang="en-US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7" y="938196"/>
            <a:ext cx="6063463" cy="46430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47E7333-FAEB-49EF-A5F8-B5A1BAB85E43}"/>
              </a:ext>
            </a:extLst>
          </p:cNvPr>
          <p:cNvSpPr txBox="1">
            <a:spLocks/>
          </p:cNvSpPr>
          <p:nvPr/>
        </p:nvSpPr>
        <p:spPr>
          <a:xfrm>
            <a:off x="1100113" y="1493306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Easter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egg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hunt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815B422-FD1A-4658-AF04-678A14152118}"/>
              </a:ext>
            </a:extLst>
          </p:cNvPr>
          <p:cNvSpPr txBox="1">
            <a:spLocks/>
          </p:cNvSpPr>
          <p:nvPr/>
        </p:nvSpPr>
        <p:spPr>
          <a:xfrm>
            <a:off x="1100113" y="1897274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Holy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Week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8FDF37C-4476-4802-A80A-95C5FC2EFBA6}"/>
              </a:ext>
            </a:extLst>
          </p:cNvPr>
          <p:cNvSpPr txBox="1">
            <a:spLocks/>
          </p:cNvSpPr>
          <p:nvPr/>
        </p:nvSpPr>
        <p:spPr>
          <a:xfrm>
            <a:off x="1100113" y="2319846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Lent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61C49793-CFEB-4C29-9206-C7A786BCB2E3}"/>
              </a:ext>
            </a:extLst>
          </p:cNvPr>
          <p:cNvSpPr txBox="1">
            <a:spLocks/>
          </p:cNvSpPr>
          <p:nvPr/>
        </p:nvSpPr>
        <p:spPr>
          <a:xfrm>
            <a:off x="1100113" y="2762451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Palm </a:t>
            </a:r>
            <a:r>
              <a:rPr lang="hr-HR" sz="1800" i="1" dirty="0" err="1">
                <a:solidFill>
                  <a:srgbClr val="FF0000"/>
                </a:solidFill>
              </a:rPr>
              <a:t>Sunday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9F9D646-3562-408D-85FA-C1A584E23AD7}"/>
              </a:ext>
            </a:extLst>
          </p:cNvPr>
          <p:cNvSpPr txBox="1">
            <a:spLocks/>
          </p:cNvSpPr>
          <p:nvPr/>
        </p:nvSpPr>
        <p:spPr>
          <a:xfrm>
            <a:off x="1100113" y="3185023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Easter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basket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1A1F9A9-C95A-4C5A-9CF8-A18488326857}"/>
              </a:ext>
            </a:extLst>
          </p:cNvPr>
          <p:cNvSpPr txBox="1">
            <a:spLocks/>
          </p:cNvSpPr>
          <p:nvPr/>
        </p:nvSpPr>
        <p:spPr>
          <a:xfrm>
            <a:off x="1100113" y="3961040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Easter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bunny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30EA46EF-ACBA-4FCF-8299-FF5F507BC3A1}"/>
              </a:ext>
            </a:extLst>
          </p:cNvPr>
          <p:cNvSpPr txBox="1">
            <a:spLocks/>
          </p:cNvSpPr>
          <p:nvPr/>
        </p:nvSpPr>
        <p:spPr>
          <a:xfrm>
            <a:off x="1100113" y="4742782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Good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Friday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06582D4-B142-4351-A058-16DA7682A3E1}"/>
              </a:ext>
            </a:extLst>
          </p:cNvPr>
          <p:cNvSpPr txBox="1">
            <a:spLocks/>
          </p:cNvSpPr>
          <p:nvPr/>
        </p:nvSpPr>
        <p:spPr>
          <a:xfrm>
            <a:off x="1100113" y="5187748"/>
            <a:ext cx="1771876" cy="59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Easter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Sunday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717A1DB-5A29-4592-8885-F877C144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5" y="2126731"/>
            <a:ext cx="4129825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6B7ACD2-A185-488D-B611-4B5EADCC241E}"/>
              </a:ext>
            </a:extLst>
          </p:cNvPr>
          <p:cNvSpPr txBox="1">
            <a:spLocks/>
          </p:cNvSpPr>
          <p:nvPr/>
        </p:nvSpPr>
        <p:spPr>
          <a:xfrm>
            <a:off x="6613322" y="2492992"/>
            <a:ext cx="3332376" cy="1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Practice here: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https://wordwall.net/play/13133/996/855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3B3DFFC1-A566-4045-A088-EC6CF6AE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07" y="322543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9306"/>
            <a:ext cx="5109746" cy="6839387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948DC82-DEED-4107-AB5D-21BFA6B2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175" y="2126731"/>
            <a:ext cx="4129825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686EF686-E669-469C-9187-4E49F6DC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07" y="3225431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2343343-9783-4AD6-AFE9-7ED8D36C5D88}"/>
              </a:ext>
            </a:extLst>
          </p:cNvPr>
          <p:cNvSpPr txBox="1">
            <a:spLocks/>
          </p:cNvSpPr>
          <p:nvPr/>
        </p:nvSpPr>
        <p:spPr>
          <a:xfrm>
            <a:off x="5120822" y="1358234"/>
            <a:ext cx="3796005" cy="373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/>
              <a:t>Make a digital Easter card using the tool: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https://www.canva.com/design/play?category=tACVL2ns1Zw&amp;referrer=ecards-landing-page&amp;utm_source=onboarding</a:t>
            </a:r>
            <a:endParaRPr lang="hr-HR" sz="2000" i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38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0" ma:contentTypeDescription="Create a new document." ma:contentTypeScope="" ma:versionID="b66ef70009e096adbb6056f566095fec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d64130b968841b120175b55dae0eada7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Props1.xml><?xml version="1.0" encoding="utf-8"?>
<ds:datastoreItem xmlns:ds="http://schemas.openxmlformats.org/officeDocument/2006/customXml" ds:itemID="{2F902432-74F7-4518-AED4-ABE61F04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343CF-7D1A-48FF-8B5C-2C8B269781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4CFE8-A2C0-4A4E-BD71-39F5776215ED}">
  <ds:schemaRefs>
    <ds:schemaRef ds:uri="http://schemas.microsoft.com/office/2006/metadata/properties"/>
    <ds:schemaRef ds:uri="http://schemas.microsoft.com/office/infopath/2007/PartnerControls"/>
    <ds:schemaRef ds:uri="f87c038a-0f61-486c-a8ca-ffce83998b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332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Ink Free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278</cp:revision>
  <dcterms:created xsi:type="dcterms:W3CDTF">2017-01-15T10:30:28Z</dcterms:created>
  <dcterms:modified xsi:type="dcterms:W3CDTF">2022-07-07T13:15:20Z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